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3"/>
  </p:sldMasterIdLst>
  <p:notesMasterIdLst>
    <p:notesMasterId r:id="rId15"/>
  </p:notesMasterIdLst>
  <p:sldIdLst>
    <p:sldId id="256" r:id="rId4"/>
    <p:sldId id="257" r:id="rId5"/>
    <p:sldId id="258" r:id="rId6"/>
    <p:sldId id="259" r:id="rId7"/>
    <p:sldId id="260" r:id="rId8"/>
    <p:sldId id="261" r:id="rId9"/>
    <p:sldId id="262" r:id="rId10"/>
    <p:sldId id="263" r:id="rId11"/>
    <p:sldId id="266" r:id="rId12"/>
    <p:sldId id="264" r:id="rId13"/>
    <p:sldId id="265" r:id="rId14"/>
  </p:sldIdLst>
  <p:sldSz cx="9144000" cy="5143500" type="screen16x9"/>
  <p:notesSz cx="6807200" cy="9939338"/>
  <p:embeddedFontLst>
    <p:embeddedFont>
      <p:font typeface="Comfortaa" panose="020B0604020202020204" charset="0"/>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56E4"/>
    <a:srgbClr val="A622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06AA69-0F64-4B9C-9F90-0725D0C267E7}" v="13" dt="2023-08-28T01:26:14.4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96"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fo @ ApiNZ" userId="96dd4bd0-39ce-43ba-b037-ff5e1fac358f" providerId="ADAL" clId="{5306AA69-0F64-4B9C-9F90-0725D0C267E7}"/>
    <pc:docChg chg="custSel addSld delSld modSld modNotesMaster">
      <pc:chgData name="Info @ ApiNZ" userId="96dd4bd0-39ce-43ba-b037-ff5e1fac358f" providerId="ADAL" clId="{5306AA69-0F64-4B9C-9F90-0725D0C267E7}" dt="2023-08-28T01:28:53.479" v="808" actId="20577"/>
      <pc:docMkLst>
        <pc:docMk/>
      </pc:docMkLst>
      <pc:sldChg chg="modSp mod modNotes">
        <pc:chgData name="Info @ ApiNZ" userId="96dd4bd0-39ce-43ba-b037-ff5e1fac358f" providerId="ADAL" clId="{5306AA69-0F64-4B9C-9F90-0725D0C267E7}" dt="2023-08-28T01:25:33.282" v="803"/>
        <pc:sldMkLst>
          <pc:docMk/>
          <pc:sldMk cId="0" sldId="256"/>
        </pc:sldMkLst>
        <pc:spChg chg="mod">
          <ac:chgData name="Info @ ApiNZ" userId="96dd4bd0-39ce-43ba-b037-ff5e1fac358f" providerId="ADAL" clId="{5306AA69-0F64-4B9C-9F90-0725D0C267E7}" dt="2023-08-28T00:57:17.802" v="642" actId="20577"/>
          <ac:spMkLst>
            <pc:docMk/>
            <pc:sldMk cId="0" sldId="256"/>
            <ac:spMk id="55" creationId="{00000000-0000-0000-0000-000000000000}"/>
          </ac:spMkLst>
        </pc:spChg>
        <pc:picChg chg="mod">
          <ac:chgData name="Info @ ApiNZ" userId="96dd4bd0-39ce-43ba-b037-ff5e1fac358f" providerId="ADAL" clId="{5306AA69-0F64-4B9C-9F90-0725D0C267E7}" dt="2023-08-28T00:57:01.883" v="594" actId="1036"/>
          <ac:picMkLst>
            <pc:docMk/>
            <pc:sldMk cId="0" sldId="256"/>
            <ac:picMk id="56" creationId="{00000000-0000-0000-0000-000000000000}"/>
          </ac:picMkLst>
        </pc:picChg>
      </pc:sldChg>
      <pc:sldChg chg="modNotes">
        <pc:chgData name="Info @ ApiNZ" userId="96dd4bd0-39ce-43ba-b037-ff5e1fac358f" providerId="ADAL" clId="{5306AA69-0F64-4B9C-9F90-0725D0C267E7}" dt="2023-08-28T01:25:33.282" v="803"/>
        <pc:sldMkLst>
          <pc:docMk/>
          <pc:sldMk cId="0" sldId="257"/>
        </pc:sldMkLst>
      </pc:sldChg>
      <pc:sldChg chg="modNotes">
        <pc:chgData name="Info @ ApiNZ" userId="96dd4bd0-39ce-43ba-b037-ff5e1fac358f" providerId="ADAL" clId="{5306AA69-0F64-4B9C-9F90-0725D0C267E7}" dt="2023-08-28T01:25:33.282" v="803"/>
        <pc:sldMkLst>
          <pc:docMk/>
          <pc:sldMk cId="0" sldId="258"/>
        </pc:sldMkLst>
      </pc:sldChg>
      <pc:sldChg chg="modNotes">
        <pc:chgData name="Info @ ApiNZ" userId="96dd4bd0-39ce-43ba-b037-ff5e1fac358f" providerId="ADAL" clId="{5306AA69-0F64-4B9C-9F90-0725D0C267E7}" dt="2023-08-28T01:25:33.282" v="803"/>
        <pc:sldMkLst>
          <pc:docMk/>
          <pc:sldMk cId="0" sldId="259"/>
        </pc:sldMkLst>
      </pc:sldChg>
      <pc:sldChg chg="modSp mod modNotes">
        <pc:chgData name="Info @ ApiNZ" userId="96dd4bd0-39ce-43ba-b037-ff5e1fac358f" providerId="ADAL" clId="{5306AA69-0F64-4B9C-9F90-0725D0C267E7}" dt="2023-08-28T01:25:33.282" v="803"/>
        <pc:sldMkLst>
          <pc:docMk/>
          <pc:sldMk cId="0" sldId="260"/>
        </pc:sldMkLst>
        <pc:spChg chg="mod">
          <ac:chgData name="Info @ ApiNZ" userId="96dd4bd0-39ce-43ba-b037-ff5e1fac358f" providerId="ADAL" clId="{5306AA69-0F64-4B9C-9F90-0725D0C267E7}" dt="2023-08-28T00:41:34.407" v="10" actId="207"/>
          <ac:spMkLst>
            <pc:docMk/>
            <pc:sldMk cId="0" sldId="260"/>
            <ac:spMk id="83" creationId="{00000000-0000-0000-0000-000000000000}"/>
          </ac:spMkLst>
        </pc:spChg>
      </pc:sldChg>
      <pc:sldChg chg="modSp mod modNotes">
        <pc:chgData name="Info @ ApiNZ" userId="96dd4bd0-39ce-43ba-b037-ff5e1fac358f" providerId="ADAL" clId="{5306AA69-0F64-4B9C-9F90-0725D0C267E7}" dt="2023-08-28T01:25:33.282" v="803"/>
        <pc:sldMkLst>
          <pc:docMk/>
          <pc:sldMk cId="0" sldId="261"/>
        </pc:sldMkLst>
        <pc:spChg chg="mod">
          <ac:chgData name="Info @ ApiNZ" userId="96dd4bd0-39ce-43ba-b037-ff5e1fac358f" providerId="ADAL" clId="{5306AA69-0F64-4B9C-9F90-0725D0C267E7}" dt="2023-08-28T00:52:42.977" v="421" actId="20577"/>
          <ac:spMkLst>
            <pc:docMk/>
            <pc:sldMk cId="0" sldId="261"/>
            <ac:spMk id="91" creationId="{00000000-0000-0000-0000-000000000000}"/>
          </ac:spMkLst>
        </pc:spChg>
      </pc:sldChg>
      <pc:sldChg chg="modSp mod modNotes">
        <pc:chgData name="Info @ ApiNZ" userId="96dd4bd0-39ce-43ba-b037-ff5e1fac358f" providerId="ADAL" clId="{5306AA69-0F64-4B9C-9F90-0725D0C267E7}" dt="2023-08-28T01:25:33.282" v="803"/>
        <pc:sldMkLst>
          <pc:docMk/>
          <pc:sldMk cId="0" sldId="262"/>
        </pc:sldMkLst>
        <pc:spChg chg="mod">
          <ac:chgData name="Info @ ApiNZ" userId="96dd4bd0-39ce-43ba-b037-ff5e1fac358f" providerId="ADAL" clId="{5306AA69-0F64-4B9C-9F90-0725D0C267E7}" dt="2023-08-28T00:39:27.505" v="7" actId="27636"/>
          <ac:spMkLst>
            <pc:docMk/>
            <pc:sldMk cId="0" sldId="262"/>
            <ac:spMk id="99" creationId="{00000000-0000-0000-0000-000000000000}"/>
          </ac:spMkLst>
        </pc:spChg>
      </pc:sldChg>
      <pc:sldChg chg="modSp mod modNotes">
        <pc:chgData name="Info @ ApiNZ" userId="96dd4bd0-39ce-43ba-b037-ff5e1fac358f" providerId="ADAL" clId="{5306AA69-0F64-4B9C-9F90-0725D0C267E7}" dt="2023-08-28T01:28:53.479" v="808" actId="20577"/>
        <pc:sldMkLst>
          <pc:docMk/>
          <pc:sldMk cId="0" sldId="263"/>
        </pc:sldMkLst>
        <pc:spChg chg="mod">
          <ac:chgData name="Info @ ApiNZ" userId="96dd4bd0-39ce-43ba-b037-ff5e1fac358f" providerId="ADAL" clId="{5306AA69-0F64-4B9C-9F90-0725D0C267E7}" dt="2023-08-28T01:28:53.479" v="808" actId="20577"/>
          <ac:spMkLst>
            <pc:docMk/>
            <pc:sldMk cId="0" sldId="263"/>
            <ac:spMk id="106" creationId="{00000000-0000-0000-0000-000000000000}"/>
          </ac:spMkLst>
        </pc:spChg>
      </pc:sldChg>
      <pc:sldChg chg="modSp mod modNotes">
        <pc:chgData name="Info @ ApiNZ" userId="96dd4bd0-39ce-43ba-b037-ff5e1fac358f" providerId="ADAL" clId="{5306AA69-0F64-4B9C-9F90-0725D0C267E7}" dt="2023-08-28T01:25:33.282" v="803"/>
        <pc:sldMkLst>
          <pc:docMk/>
          <pc:sldMk cId="0" sldId="264"/>
        </pc:sldMkLst>
        <pc:spChg chg="mod">
          <ac:chgData name="Info @ ApiNZ" userId="96dd4bd0-39ce-43ba-b037-ff5e1fac358f" providerId="ADAL" clId="{5306AA69-0F64-4B9C-9F90-0725D0C267E7}" dt="2023-08-28T00:39:27.516" v="8" actId="27636"/>
          <ac:spMkLst>
            <pc:docMk/>
            <pc:sldMk cId="0" sldId="264"/>
            <ac:spMk id="112" creationId="{00000000-0000-0000-0000-000000000000}"/>
          </ac:spMkLst>
        </pc:spChg>
        <pc:spChg chg="mod">
          <ac:chgData name="Info @ ApiNZ" userId="96dd4bd0-39ce-43ba-b037-ff5e1fac358f" providerId="ADAL" clId="{5306AA69-0F64-4B9C-9F90-0725D0C267E7}" dt="2023-08-28T00:38:22.721" v="4" actId="27636"/>
          <ac:spMkLst>
            <pc:docMk/>
            <pc:sldMk cId="0" sldId="264"/>
            <ac:spMk id="113" creationId="{00000000-0000-0000-0000-000000000000}"/>
          </ac:spMkLst>
        </pc:spChg>
      </pc:sldChg>
      <pc:sldChg chg="modSp mod setBg modNotes">
        <pc:chgData name="Info @ ApiNZ" userId="96dd4bd0-39ce-43ba-b037-ff5e1fac358f" providerId="ADAL" clId="{5306AA69-0F64-4B9C-9F90-0725D0C267E7}" dt="2023-08-28T01:25:33.282" v="803"/>
        <pc:sldMkLst>
          <pc:docMk/>
          <pc:sldMk cId="0" sldId="265"/>
        </pc:sldMkLst>
        <pc:spChg chg="mod">
          <ac:chgData name="Info @ ApiNZ" userId="96dd4bd0-39ce-43ba-b037-ff5e1fac358f" providerId="ADAL" clId="{5306AA69-0F64-4B9C-9F90-0725D0C267E7}" dt="2023-08-28T00:49:52.790" v="44" actId="20577"/>
          <ac:spMkLst>
            <pc:docMk/>
            <pc:sldMk cId="0" sldId="265"/>
            <ac:spMk id="121" creationId="{00000000-0000-0000-0000-000000000000}"/>
          </ac:spMkLst>
        </pc:spChg>
      </pc:sldChg>
      <pc:sldChg chg="new del">
        <pc:chgData name="Info @ ApiNZ" userId="96dd4bd0-39ce-43ba-b037-ff5e1fac358f" providerId="ADAL" clId="{5306AA69-0F64-4B9C-9F90-0725D0C267E7}" dt="2023-08-28T00:37:36.502" v="2" actId="47"/>
        <pc:sldMkLst>
          <pc:docMk/>
          <pc:sldMk cId="315660186" sldId="266"/>
        </pc:sldMkLst>
      </pc:sldChg>
      <pc:sldChg chg="addSp delSp modSp add del mod">
        <pc:chgData name="Info @ ApiNZ" userId="96dd4bd0-39ce-43ba-b037-ff5e1fac358f" providerId="ADAL" clId="{5306AA69-0F64-4B9C-9F90-0725D0C267E7}" dt="2023-08-28T00:49:16.636" v="19" actId="47"/>
        <pc:sldMkLst>
          <pc:docMk/>
          <pc:sldMk cId="437464438" sldId="266"/>
        </pc:sldMkLst>
        <pc:spChg chg="add del mod">
          <ac:chgData name="Info @ ApiNZ" userId="96dd4bd0-39ce-43ba-b037-ff5e1fac358f" providerId="ADAL" clId="{5306AA69-0F64-4B9C-9F90-0725D0C267E7}" dt="2023-08-28T00:42:30.708" v="15" actId="478"/>
          <ac:spMkLst>
            <pc:docMk/>
            <pc:sldMk cId="437464438" sldId="266"/>
            <ac:spMk id="3" creationId="{AF6DA36D-0807-473E-BA02-5C9658BAE099}"/>
          </ac:spMkLst>
        </pc:spChg>
        <pc:spChg chg="add del mod">
          <ac:chgData name="Info @ ApiNZ" userId="96dd4bd0-39ce-43ba-b037-ff5e1fac358f" providerId="ADAL" clId="{5306AA69-0F64-4B9C-9F90-0725D0C267E7}" dt="2023-08-28T00:42:36.843" v="18" actId="478"/>
          <ac:spMkLst>
            <pc:docMk/>
            <pc:sldMk cId="437464438" sldId="266"/>
            <ac:spMk id="5" creationId="{77B7F08E-BA65-412C-B5C0-7E80D9D240ED}"/>
          </ac:spMkLst>
        </pc:spChg>
        <pc:spChg chg="del">
          <ac:chgData name="Info @ ApiNZ" userId="96dd4bd0-39ce-43ba-b037-ff5e1fac358f" providerId="ADAL" clId="{5306AA69-0F64-4B9C-9F90-0725D0C267E7}" dt="2023-08-28T00:42:35.077" v="16" actId="478"/>
          <ac:spMkLst>
            <pc:docMk/>
            <pc:sldMk cId="437464438" sldId="266"/>
            <ac:spMk id="120" creationId="{00000000-0000-0000-0000-000000000000}"/>
          </ac:spMkLst>
        </pc:spChg>
        <pc:spChg chg="del mod">
          <ac:chgData name="Info @ ApiNZ" userId="96dd4bd0-39ce-43ba-b037-ff5e1fac358f" providerId="ADAL" clId="{5306AA69-0F64-4B9C-9F90-0725D0C267E7}" dt="2023-08-28T00:42:28.003" v="14" actId="478"/>
          <ac:spMkLst>
            <pc:docMk/>
            <pc:sldMk cId="437464438" sldId="266"/>
            <ac:spMk id="121" creationId="{00000000-0000-0000-0000-000000000000}"/>
          </ac:spMkLst>
        </pc:spChg>
      </pc:sldChg>
      <pc:sldChg chg="addSp delSp modSp add mod setBg modNotes">
        <pc:chgData name="Info @ ApiNZ" userId="96dd4bd0-39ce-43ba-b037-ff5e1fac358f" providerId="ADAL" clId="{5306AA69-0F64-4B9C-9F90-0725D0C267E7}" dt="2023-08-28T01:26:56.747" v="806" actId="478"/>
        <pc:sldMkLst>
          <pc:docMk/>
          <pc:sldMk cId="2838286429" sldId="266"/>
        </pc:sldMkLst>
        <pc:spChg chg="add del mod">
          <ac:chgData name="Info @ ApiNZ" userId="96dd4bd0-39ce-43ba-b037-ff5e1fac358f" providerId="ADAL" clId="{5306AA69-0F64-4B9C-9F90-0725D0C267E7}" dt="2023-08-28T01:15:42.790" v="650" actId="478"/>
          <ac:spMkLst>
            <pc:docMk/>
            <pc:sldMk cId="2838286429" sldId="266"/>
            <ac:spMk id="3" creationId="{5707C0E5-7D0A-4C2D-9147-8AC175B51F67}"/>
          </ac:spMkLst>
        </pc:spChg>
        <pc:spChg chg="add del mod">
          <ac:chgData name="Info @ ApiNZ" userId="96dd4bd0-39ce-43ba-b037-ff5e1fac358f" providerId="ADAL" clId="{5306AA69-0F64-4B9C-9F90-0725D0C267E7}" dt="2023-08-28T01:15:48.809" v="653" actId="478"/>
          <ac:spMkLst>
            <pc:docMk/>
            <pc:sldMk cId="2838286429" sldId="266"/>
            <ac:spMk id="5" creationId="{486D8F91-9436-4ED8-9AB7-8C336B2D6416}"/>
          </ac:spMkLst>
        </pc:spChg>
        <pc:spChg chg="del">
          <ac:chgData name="Info @ ApiNZ" userId="96dd4bd0-39ce-43ba-b037-ff5e1fac358f" providerId="ADAL" clId="{5306AA69-0F64-4B9C-9F90-0725D0C267E7}" dt="2023-08-28T01:15:47.787" v="651" actId="478"/>
          <ac:spMkLst>
            <pc:docMk/>
            <pc:sldMk cId="2838286429" sldId="266"/>
            <ac:spMk id="105" creationId="{00000000-0000-0000-0000-000000000000}"/>
          </ac:spMkLst>
        </pc:spChg>
        <pc:spChg chg="del mod">
          <ac:chgData name="Info @ ApiNZ" userId="96dd4bd0-39ce-43ba-b037-ff5e1fac358f" providerId="ADAL" clId="{5306AA69-0F64-4B9C-9F90-0725D0C267E7}" dt="2023-08-28T01:15:40.617" v="649" actId="478"/>
          <ac:spMkLst>
            <pc:docMk/>
            <pc:sldMk cId="2838286429" sldId="266"/>
            <ac:spMk id="106" creationId="{00000000-0000-0000-0000-000000000000}"/>
          </ac:spMkLst>
        </pc:spChg>
        <pc:picChg chg="add mod">
          <ac:chgData name="Info @ ApiNZ" userId="96dd4bd0-39ce-43ba-b037-ff5e1fac358f" providerId="ADAL" clId="{5306AA69-0F64-4B9C-9F90-0725D0C267E7}" dt="2023-08-28T01:16:31.287" v="707" actId="1037"/>
          <ac:picMkLst>
            <pc:docMk/>
            <pc:sldMk cId="2838286429" sldId="266"/>
            <ac:picMk id="7" creationId="{28DDF958-4034-450E-A4BA-C298514C25B6}"/>
          </ac:picMkLst>
        </pc:picChg>
        <pc:picChg chg="add mod modCrop">
          <ac:chgData name="Info @ ApiNZ" userId="96dd4bd0-39ce-43ba-b037-ff5e1fac358f" providerId="ADAL" clId="{5306AA69-0F64-4B9C-9F90-0725D0C267E7}" dt="2023-08-28T01:20:03.767" v="734" actId="1076"/>
          <ac:picMkLst>
            <pc:docMk/>
            <pc:sldMk cId="2838286429" sldId="266"/>
            <ac:picMk id="9" creationId="{7C980C68-61E7-4DE2-8C45-A960C5B163A8}"/>
          </ac:picMkLst>
        </pc:picChg>
        <pc:picChg chg="add del mod">
          <ac:chgData name="Info @ ApiNZ" userId="96dd4bd0-39ce-43ba-b037-ff5e1fac358f" providerId="ADAL" clId="{5306AA69-0F64-4B9C-9F90-0725D0C267E7}" dt="2023-08-28T01:18:40.097" v="721" actId="478"/>
          <ac:picMkLst>
            <pc:docMk/>
            <pc:sldMk cId="2838286429" sldId="266"/>
            <ac:picMk id="11" creationId="{5E54A65F-3702-4D92-A308-C6D9EFFC8233}"/>
          </ac:picMkLst>
        </pc:picChg>
        <pc:picChg chg="add mod modCrop">
          <ac:chgData name="Info @ ApiNZ" userId="96dd4bd0-39ce-43ba-b037-ff5e1fac358f" providerId="ADAL" clId="{5306AA69-0F64-4B9C-9F90-0725D0C267E7}" dt="2023-08-28T01:20:01.239" v="733" actId="1076"/>
          <ac:picMkLst>
            <pc:docMk/>
            <pc:sldMk cId="2838286429" sldId="266"/>
            <ac:picMk id="13" creationId="{21B586E4-FCC5-4BC9-97C9-364F96792B10}"/>
          </ac:picMkLst>
        </pc:picChg>
        <pc:picChg chg="add del mod modCrop">
          <ac:chgData name="Info @ ApiNZ" userId="96dd4bd0-39ce-43ba-b037-ff5e1fac358f" providerId="ADAL" clId="{5306AA69-0F64-4B9C-9F90-0725D0C267E7}" dt="2023-08-28T01:26:56.747" v="806" actId="478"/>
          <ac:picMkLst>
            <pc:docMk/>
            <pc:sldMk cId="2838286429" sldId="266"/>
            <ac:picMk id="16" creationId="{C0F02AF3-A1C6-4D2B-B5FB-D39D2A19E2D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3d5a4a5158_0_66: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3d5a4a5158_0_66: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3d5a4a5158_0_31: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3d5a4a5158_0_31: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3d5a4a5158_0_43: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3d5a4a5158_0_43: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3d5a4a5158_0_2: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3d5a4a5158_0_2: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3d5a4a5158_0_37: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3d5a4a5158_0_37: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3d5a4a5158_0_53: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3d5a4a5158_0_53: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3d5a4a5158_0_25: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3d5a4a5158_0_25: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3d5a4a5158_0_14: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3d5a4a5158_0_14: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3d5a4a5158_0_20: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3d5a4a5158_0_20: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3d5a4a5158_0_20: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3d5a4a5158_0_20: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4831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hyperlink" Target="http://www.youtube.com/watch?v=LOZrNs22FAU"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txv2k7OoY7U"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461775"/>
            <a:ext cx="8520600" cy="606600"/>
          </a:xfrm>
          <a:prstGeom prst="rect">
            <a:avLst/>
          </a:prstGeom>
          <a:solidFill>
            <a:schemeClr val="lt1"/>
          </a:solidFill>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GB" sz="2590" b="1">
                <a:latin typeface="Comfortaa"/>
                <a:ea typeface="Comfortaa"/>
                <a:cs typeface="Comfortaa"/>
                <a:sym typeface="Comfortaa"/>
              </a:rPr>
              <a:t>Information for teachers</a:t>
            </a:r>
            <a:endParaRPr sz="2590" b="1">
              <a:latin typeface="Comfortaa"/>
              <a:ea typeface="Comfortaa"/>
              <a:cs typeface="Comfortaa"/>
              <a:sym typeface="Comfortaa"/>
            </a:endParaRPr>
          </a:p>
        </p:txBody>
      </p:sp>
      <p:sp>
        <p:nvSpPr>
          <p:cNvPr id="55" name="Google Shape;55;p13"/>
          <p:cNvSpPr txBox="1">
            <a:spLocks noGrp="1"/>
          </p:cNvSpPr>
          <p:nvPr>
            <p:ph type="subTitle" idx="1"/>
          </p:nvPr>
        </p:nvSpPr>
        <p:spPr>
          <a:xfrm>
            <a:off x="311700" y="1421925"/>
            <a:ext cx="8520600" cy="3391500"/>
          </a:xfrm>
          <a:prstGeom prst="rect">
            <a:avLst/>
          </a:prstGeom>
          <a:solidFill>
            <a:schemeClr val="lt1"/>
          </a:solidFill>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440"/>
              <a:buNone/>
            </a:pPr>
            <a:endParaRPr sz="820" dirty="0"/>
          </a:p>
          <a:p>
            <a:pPr marL="0" lvl="0" indent="0" algn="l" rtl="0">
              <a:lnSpc>
                <a:spcPct val="150000"/>
              </a:lnSpc>
              <a:spcBef>
                <a:spcPts val="0"/>
              </a:spcBef>
              <a:spcAft>
                <a:spcPts val="0"/>
              </a:spcAft>
              <a:buSzPts val="440"/>
              <a:buNone/>
            </a:pPr>
            <a:r>
              <a:rPr lang="en-GB" sz="1620" dirty="0"/>
              <a:t>The following slides include:</a:t>
            </a:r>
            <a:endParaRPr sz="1620" dirty="0"/>
          </a:p>
          <a:p>
            <a:pPr marL="457200" lvl="0" indent="-331470" algn="l" rtl="0">
              <a:lnSpc>
                <a:spcPct val="150000"/>
              </a:lnSpc>
              <a:spcBef>
                <a:spcPts val="0"/>
              </a:spcBef>
              <a:spcAft>
                <a:spcPts val="0"/>
              </a:spcAft>
              <a:buSzPts val="1620"/>
              <a:buChar char="●"/>
            </a:pPr>
            <a:r>
              <a:rPr lang="en-GB" sz="1620" dirty="0"/>
              <a:t>Basic information on plant pollination (slides 2-4)</a:t>
            </a:r>
            <a:endParaRPr sz="1620" dirty="0"/>
          </a:p>
          <a:p>
            <a:pPr marL="457200" lvl="0" indent="-331470" algn="l" rtl="0">
              <a:lnSpc>
                <a:spcPct val="150000"/>
              </a:lnSpc>
              <a:spcBef>
                <a:spcPts val="0"/>
              </a:spcBef>
              <a:spcAft>
                <a:spcPts val="0"/>
              </a:spcAft>
              <a:buSzPts val="1620"/>
              <a:buChar char="●"/>
            </a:pPr>
            <a:r>
              <a:rPr lang="en-GB" sz="1620" dirty="0"/>
              <a:t>Questions to get students thinking about the relationship between plants and flowers (slides 5,6)</a:t>
            </a:r>
            <a:endParaRPr sz="1620" dirty="0"/>
          </a:p>
          <a:p>
            <a:pPr marL="457200" lvl="0" indent="-331470" algn="l" rtl="0">
              <a:lnSpc>
                <a:spcPct val="150000"/>
              </a:lnSpc>
              <a:spcBef>
                <a:spcPts val="0"/>
              </a:spcBef>
              <a:spcAft>
                <a:spcPts val="0"/>
              </a:spcAft>
              <a:buSzPts val="1620"/>
              <a:buChar char="●"/>
            </a:pPr>
            <a:r>
              <a:rPr lang="en-GB" sz="1620" dirty="0"/>
              <a:t>Activities students can choose from to Explore, Make or Create, based on pollination and the relationship between bees and flowers (slides 7-9 and extra sheet)</a:t>
            </a:r>
            <a:endParaRPr sz="1620" dirty="0"/>
          </a:p>
          <a:p>
            <a:pPr marL="457200" lvl="0" indent="-331470" algn="l" rtl="0">
              <a:lnSpc>
                <a:spcPct val="150000"/>
              </a:lnSpc>
              <a:spcBef>
                <a:spcPts val="0"/>
              </a:spcBef>
              <a:spcAft>
                <a:spcPts val="0"/>
              </a:spcAft>
              <a:buSzPts val="1620"/>
              <a:buChar char="●"/>
            </a:pPr>
            <a:r>
              <a:rPr lang="en-GB" sz="1620" dirty="0"/>
              <a:t>Apiculture NZ School Art Competition information (slide 10 and extra sheet))</a:t>
            </a:r>
            <a:endParaRPr sz="1620" dirty="0"/>
          </a:p>
        </p:txBody>
      </p:sp>
      <p:pic>
        <p:nvPicPr>
          <p:cNvPr id="56" name="Google Shape;56;p13"/>
          <p:cNvPicPr preferRelativeResize="0"/>
          <p:nvPr/>
        </p:nvPicPr>
        <p:blipFill>
          <a:blip r:embed="rId3">
            <a:alphaModFix/>
          </a:blip>
          <a:stretch>
            <a:fillRect/>
          </a:stretch>
        </p:blipFill>
        <p:spPr>
          <a:xfrm>
            <a:off x="7648660" y="3625343"/>
            <a:ext cx="1179425" cy="1179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solidFill>
                  <a:schemeClr val="lt1"/>
                </a:solidFill>
                <a:latin typeface="Comfortaa"/>
                <a:ea typeface="Comfortaa"/>
                <a:cs typeface="Comfortaa"/>
                <a:sym typeface="Comfortaa"/>
              </a:rPr>
              <a:t>CREATE</a:t>
            </a:r>
            <a:endParaRPr b="1">
              <a:solidFill>
                <a:schemeClr val="lt1"/>
              </a:solidFill>
              <a:latin typeface="Comfortaa"/>
              <a:ea typeface="Comfortaa"/>
              <a:cs typeface="Comfortaa"/>
              <a:sym typeface="Comfortaa"/>
            </a:endParaRPr>
          </a:p>
        </p:txBody>
      </p:sp>
      <p:sp>
        <p:nvSpPr>
          <p:cNvPr id="112" name="Google Shape;112;p21"/>
          <p:cNvSpPr txBox="1">
            <a:spLocks noGrp="1"/>
          </p:cNvSpPr>
          <p:nvPr>
            <p:ph type="body" idx="1"/>
          </p:nvPr>
        </p:nvSpPr>
        <p:spPr>
          <a:xfrm>
            <a:off x="3634325" y="1056225"/>
            <a:ext cx="4070400" cy="15156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1200"/>
              </a:spcAft>
              <a:buNone/>
            </a:pPr>
            <a:r>
              <a:rPr lang="en-GB" sz="1900">
                <a:solidFill>
                  <a:schemeClr val="dk1"/>
                </a:solidFill>
              </a:rPr>
              <a:t>Bees show other bees in their hive where the good flowers are by doing a special dance. It is called a </a:t>
            </a:r>
            <a:r>
              <a:rPr lang="en-GB" sz="1900" i="1">
                <a:solidFill>
                  <a:schemeClr val="dk1"/>
                </a:solidFill>
              </a:rPr>
              <a:t>Waggle Dance</a:t>
            </a:r>
            <a:r>
              <a:rPr lang="en-GB" sz="1900">
                <a:solidFill>
                  <a:schemeClr val="dk1"/>
                </a:solidFill>
              </a:rPr>
              <a:t>.</a:t>
            </a:r>
            <a:endParaRPr sz="1900">
              <a:solidFill>
                <a:schemeClr val="dk1"/>
              </a:solidFill>
            </a:endParaRPr>
          </a:p>
        </p:txBody>
      </p:sp>
      <p:sp>
        <p:nvSpPr>
          <p:cNvPr id="113" name="Google Shape;113;p21"/>
          <p:cNvSpPr txBox="1">
            <a:spLocks noGrp="1"/>
          </p:cNvSpPr>
          <p:nvPr>
            <p:ph type="body" idx="1"/>
          </p:nvPr>
        </p:nvSpPr>
        <p:spPr>
          <a:xfrm>
            <a:off x="367849" y="2925275"/>
            <a:ext cx="6747325" cy="20535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GB" sz="1900" dirty="0">
                <a:solidFill>
                  <a:schemeClr val="dk1"/>
                </a:solidFill>
              </a:rPr>
              <a:t>🕺 Can you </a:t>
            </a:r>
            <a:r>
              <a:rPr lang="en-GB" sz="1900" b="1" dirty="0">
                <a:solidFill>
                  <a:schemeClr val="lt1"/>
                </a:solidFill>
              </a:rPr>
              <a:t>make up a dance</a:t>
            </a:r>
            <a:r>
              <a:rPr lang="en-GB" sz="1900" dirty="0">
                <a:solidFill>
                  <a:schemeClr val="dk1"/>
                </a:solidFill>
              </a:rPr>
              <a:t> to show your classmates where to find good flowers or food at your school?</a:t>
            </a:r>
            <a:endParaRPr sz="1900" dirty="0">
              <a:solidFill>
                <a:schemeClr val="dk1"/>
              </a:solidFill>
            </a:endParaRPr>
          </a:p>
          <a:p>
            <a:pPr marL="0" lvl="0" indent="0" algn="l" rtl="0">
              <a:spcBef>
                <a:spcPts val="1200"/>
              </a:spcBef>
              <a:spcAft>
                <a:spcPts val="0"/>
              </a:spcAft>
              <a:buNone/>
            </a:pPr>
            <a:r>
              <a:rPr lang="en-GB" sz="1900" dirty="0">
                <a:solidFill>
                  <a:schemeClr val="dk1"/>
                </a:solidFill>
              </a:rPr>
              <a:t>You could plan your dance by drawing a diagram like this one ➔</a:t>
            </a:r>
            <a:endParaRPr sz="1900" dirty="0">
              <a:solidFill>
                <a:schemeClr val="dk1"/>
              </a:solidFill>
            </a:endParaRPr>
          </a:p>
          <a:p>
            <a:pPr marL="0" lvl="0" indent="0" algn="l" rtl="0">
              <a:spcBef>
                <a:spcPts val="1200"/>
              </a:spcBef>
              <a:spcAft>
                <a:spcPts val="1200"/>
              </a:spcAft>
              <a:buNone/>
            </a:pPr>
            <a:r>
              <a:rPr lang="en-GB" sz="1900" dirty="0">
                <a:solidFill>
                  <a:schemeClr val="dk1"/>
                </a:solidFill>
              </a:rPr>
              <a:t>Don’t forget to show your classmates what each movement means before you do the dance.</a:t>
            </a:r>
            <a:endParaRPr sz="1900" dirty="0">
              <a:solidFill>
                <a:schemeClr val="dk1"/>
              </a:solidFill>
            </a:endParaRPr>
          </a:p>
        </p:txBody>
      </p:sp>
      <p:pic>
        <p:nvPicPr>
          <p:cNvPr id="114" name="Google Shape;114;p21"/>
          <p:cNvPicPr preferRelativeResize="0"/>
          <p:nvPr/>
        </p:nvPicPr>
        <p:blipFill>
          <a:blip r:embed="rId3">
            <a:alphaModFix/>
          </a:blip>
          <a:stretch>
            <a:fillRect/>
          </a:stretch>
        </p:blipFill>
        <p:spPr>
          <a:xfrm>
            <a:off x="6879100" y="2830963"/>
            <a:ext cx="2053575" cy="2053575"/>
          </a:xfrm>
          <a:prstGeom prst="rect">
            <a:avLst/>
          </a:prstGeom>
          <a:noFill/>
          <a:ln>
            <a:noFill/>
          </a:ln>
        </p:spPr>
      </p:pic>
      <p:pic>
        <p:nvPicPr>
          <p:cNvPr id="115" name="Google Shape;115;p21" descr="Bees are excellent communicators and use both smell and movement to convey messages.&#10;&#10;The queen’s unique pheromones reassure the colony that she is alive and well. Pheromones also play an important role in protecting the hive and are used as a homing signal for foragers. But, of course, the most extraordinary method of communication is a bee’s ability to dance with precision and show the exact location of forage. After returning with a new nectar source, a bee will perform a series of carefully choreographed movements, described as a round or waggle dance (depending on the distance) which will accurately pinpoint the source in relation to the sun and the hive. She will also share a sample of the nectar so that they can easily identify the smell and taste.&#10;&#10;Happy Beekeeping!&#10;&#10;https://honeyflow.com" title="Waggle dancing honey bee!">
            <a:hlinkClick r:id="rId4"/>
          </p:cNvPr>
          <p:cNvPicPr preferRelativeResize="0"/>
          <p:nvPr/>
        </p:nvPicPr>
        <p:blipFill>
          <a:blip r:embed="rId5">
            <a:alphaModFix/>
          </a:blip>
          <a:stretch>
            <a:fillRect/>
          </a:stretch>
        </p:blipFill>
        <p:spPr>
          <a:xfrm>
            <a:off x="393800" y="986925"/>
            <a:ext cx="3048000" cy="1714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A56E4"/>
        </a:solidFill>
        <a:effectLst/>
      </p:bgPr>
    </p:bg>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solidFill>
                  <a:schemeClr val="lt1"/>
                </a:solidFill>
                <a:latin typeface="Comfortaa"/>
                <a:ea typeface="Comfortaa"/>
                <a:cs typeface="Comfortaa"/>
                <a:sym typeface="Comfortaa"/>
              </a:rPr>
              <a:t>ART COMPETITION</a:t>
            </a:r>
            <a:endParaRPr b="1">
              <a:solidFill>
                <a:schemeClr val="lt1"/>
              </a:solidFill>
              <a:latin typeface="Comfortaa"/>
              <a:ea typeface="Comfortaa"/>
              <a:cs typeface="Comfortaa"/>
              <a:sym typeface="Comfortaa"/>
            </a:endParaRPr>
          </a:p>
        </p:txBody>
      </p:sp>
      <p:sp>
        <p:nvSpPr>
          <p:cNvPr id="121" name="Google Shape;121;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GB" sz="1900" dirty="0">
                <a:solidFill>
                  <a:schemeClr val="dk1"/>
                </a:solidFill>
              </a:rPr>
              <a:t>What would New Zealand look like without honey bees and other insects and animals that pollinate flowers (pollination)?</a:t>
            </a:r>
            <a:endParaRPr sz="1900" dirty="0">
              <a:solidFill>
                <a:schemeClr val="dk1"/>
              </a:solidFill>
            </a:endParaRPr>
          </a:p>
          <a:p>
            <a:pPr marL="0" lvl="0" indent="0" algn="l" rtl="0">
              <a:spcBef>
                <a:spcPts val="1200"/>
              </a:spcBef>
              <a:spcAft>
                <a:spcPts val="0"/>
              </a:spcAft>
              <a:buNone/>
            </a:pPr>
            <a:r>
              <a:rPr lang="en-GB" sz="1900" dirty="0">
                <a:solidFill>
                  <a:schemeClr val="dk1"/>
                </a:solidFill>
              </a:rPr>
              <a:t>What plants wouldn’t grow anymore? What would we eat?</a:t>
            </a:r>
            <a:endParaRPr sz="1900" dirty="0">
              <a:solidFill>
                <a:schemeClr val="dk1"/>
              </a:solidFill>
            </a:endParaRPr>
          </a:p>
          <a:p>
            <a:pPr marL="0" lvl="0" indent="0" algn="l" rtl="0">
              <a:spcBef>
                <a:spcPts val="1200"/>
              </a:spcBef>
              <a:spcAft>
                <a:spcPts val="0"/>
              </a:spcAft>
              <a:buNone/>
            </a:pPr>
            <a:r>
              <a:rPr lang="en-GB" sz="1900" i="1" dirty="0">
                <a:solidFill>
                  <a:schemeClr val="dk1"/>
                </a:solidFill>
              </a:rPr>
              <a:t>🍉Can you </a:t>
            </a:r>
            <a:r>
              <a:rPr lang="en-GB" sz="1900" b="1" i="1" dirty="0">
                <a:solidFill>
                  <a:schemeClr val="lt1"/>
                </a:solidFill>
              </a:rPr>
              <a:t>create a picture</a:t>
            </a:r>
            <a:r>
              <a:rPr lang="en-GB" sz="1900" i="1" dirty="0">
                <a:solidFill>
                  <a:schemeClr val="dk1"/>
                </a:solidFill>
              </a:rPr>
              <a:t> showing what New Zealand looks like </a:t>
            </a:r>
            <a:r>
              <a:rPr lang="en-GB" sz="1900" b="1" i="1" dirty="0">
                <a:solidFill>
                  <a:schemeClr val="lt1"/>
                </a:solidFill>
              </a:rPr>
              <a:t>with pollinators</a:t>
            </a:r>
            <a:r>
              <a:rPr lang="en-GB" sz="1900" i="1" dirty="0">
                <a:solidFill>
                  <a:schemeClr val="dk1"/>
                </a:solidFill>
              </a:rPr>
              <a:t> (animals that do pollination) and how it would look different </a:t>
            </a:r>
            <a:r>
              <a:rPr lang="en-GB" sz="1900" b="1" i="1" dirty="0">
                <a:solidFill>
                  <a:schemeClr val="lt1"/>
                </a:solidFill>
              </a:rPr>
              <a:t>without pollinators</a:t>
            </a:r>
            <a:r>
              <a:rPr lang="en-GB" sz="1900" i="1" dirty="0">
                <a:solidFill>
                  <a:schemeClr val="dk1"/>
                </a:solidFill>
              </a:rPr>
              <a:t>?</a:t>
            </a:r>
            <a:endParaRPr sz="1900" i="1" dirty="0">
              <a:solidFill>
                <a:schemeClr val="dk1"/>
              </a:solidFill>
            </a:endParaRPr>
          </a:p>
          <a:p>
            <a:pPr marL="0" lvl="0" indent="0" algn="l" rtl="0">
              <a:spcBef>
                <a:spcPts val="1200"/>
              </a:spcBef>
              <a:spcAft>
                <a:spcPts val="0"/>
              </a:spcAft>
              <a:buNone/>
            </a:pPr>
            <a:r>
              <a:rPr lang="en-GB" sz="1500" i="1" dirty="0">
                <a:solidFill>
                  <a:schemeClr val="dk1"/>
                </a:solidFill>
              </a:rPr>
              <a:t>You can use the template provided to your teacher or your own paper.</a:t>
            </a:r>
            <a:endParaRPr sz="1500" i="1" dirty="0">
              <a:solidFill>
                <a:schemeClr val="dk1"/>
              </a:solidFill>
            </a:endParaRPr>
          </a:p>
          <a:p>
            <a:pPr marL="0" lvl="0" indent="0" algn="l" rtl="0">
              <a:spcBef>
                <a:spcPts val="1200"/>
              </a:spcBef>
              <a:spcAft>
                <a:spcPts val="1200"/>
              </a:spcAft>
              <a:buNone/>
            </a:pPr>
            <a:r>
              <a:rPr lang="en-GB" sz="1500" i="1" dirty="0">
                <a:solidFill>
                  <a:schemeClr val="dk1"/>
                </a:solidFill>
              </a:rPr>
              <a:t>Send your picture to Apiculture NZ for a chance to win a prize.</a:t>
            </a:r>
            <a:endParaRPr sz="1500" i="1" dirty="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802550" y="861750"/>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GB" sz="5100" b="1">
                <a:latin typeface="Comfortaa"/>
                <a:ea typeface="Comfortaa"/>
                <a:cs typeface="Comfortaa"/>
                <a:sym typeface="Comfortaa"/>
              </a:rPr>
              <a:t>Pollination</a:t>
            </a:r>
            <a:endParaRPr sz="5100" b="1">
              <a:latin typeface="Comfortaa"/>
              <a:ea typeface="Comfortaa"/>
              <a:cs typeface="Comfortaa"/>
              <a:sym typeface="Comfortaa"/>
            </a:endParaRPr>
          </a:p>
        </p:txBody>
      </p:sp>
      <p:sp>
        <p:nvSpPr>
          <p:cNvPr id="62" name="Google Shape;62;p14"/>
          <p:cNvSpPr txBox="1">
            <a:spLocks noGrp="1"/>
          </p:cNvSpPr>
          <p:nvPr>
            <p:ph type="subTitle" idx="1"/>
          </p:nvPr>
        </p:nvSpPr>
        <p:spPr>
          <a:xfrm>
            <a:off x="4793725" y="2267850"/>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a:latin typeface="Comfortaa"/>
                <a:ea typeface="Comfortaa"/>
                <a:cs typeface="Comfortaa"/>
                <a:sym typeface="Comfortaa"/>
              </a:rPr>
              <a:t>Helping plants grow</a:t>
            </a:r>
            <a:endParaRPr>
              <a:latin typeface="Comfortaa"/>
              <a:ea typeface="Comfortaa"/>
              <a:cs typeface="Comfortaa"/>
              <a:sym typeface="Comfortaa"/>
            </a:endParaRPr>
          </a:p>
        </p:txBody>
      </p:sp>
      <p:pic>
        <p:nvPicPr>
          <p:cNvPr id="63" name="Google Shape;63;p14"/>
          <p:cNvPicPr preferRelativeResize="0"/>
          <p:nvPr/>
        </p:nvPicPr>
        <p:blipFill>
          <a:blip r:embed="rId3">
            <a:alphaModFix/>
          </a:blip>
          <a:stretch>
            <a:fillRect/>
          </a:stretch>
        </p:blipFill>
        <p:spPr>
          <a:xfrm>
            <a:off x="7717500" y="3684125"/>
            <a:ext cx="1291725" cy="1291725"/>
          </a:xfrm>
          <a:prstGeom prst="rect">
            <a:avLst/>
          </a:prstGeom>
          <a:noFill/>
          <a:ln>
            <a:noFill/>
          </a:ln>
        </p:spPr>
      </p:pic>
      <p:sp>
        <p:nvSpPr>
          <p:cNvPr id="64" name="Google Shape;64;p14"/>
          <p:cNvSpPr txBox="1"/>
          <p:nvPr/>
        </p:nvSpPr>
        <p:spPr>
          <a:xfrm>
            <a:off x="3016700" y="4841150"/>
            <a:ext cx="2234700" cy="13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i="1">
                <a:solidFill>
                  <a:schemeClr val="lt1"/>
                </a:solidFill>
              </a:rPr>
              <a:t>Photo: Amanda Fleming</a:t>
            </a:r>
            <a:endParaRPr sz="1000" i="1">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solidFill>
                  <a:schemeClr val="lt1"/>
                </a:solidFill>
                <a:latin typeface="Comfortaa"/>
                <a:ea typeface="Comfortaa"/>
                <a:cs typeface="Comfortaa"/>
                <a:sym typeface="Comfortaa"/>
              </a:rPr>
              <a:t>What is pollination?</a:t>
            </a:r>
            <a:endParaRPr b="1">
              <a:solidFill>
                <a:schemeClr val="lt1"/>
              </a:solidFill>
              <a:latin typeface="Comfortaa"/>
              <a:ea typeface="Comfortaa"/>
              <a:cs typeface="Comfortaa"/>
              <a:sym typeface="Comfortaa"/>
            </a:endParaRPr>
          </a:p>
        </p:txBody>
      </p:sp>
      <p:sp>
        <p:nvSpPr>
          <p:cNvPr id="70" name="Google Shape;70;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sz="1900">
                <a:solidFill>
                  <a:schemeClr val="dk1"/>
                </a:solidFill>
              </a:rPr>
              <a:t>Play the video to learn about pollination.</a:t>
            </a:r>
            <a:br>
              <a:rPr lang="en-GB"/>
            </a:br>
            <a:endParaRPr/>
          </a:p>
        </p:txBody>
      </p:sp>
      <p:pic>
        <p:nvPicPr>
          <p:cNvPr id="71" name="Google Shape;71;p15" descr="You might enjoy a delicious peach or slice of watermelon this summer, and it's largely in thanks to our pollinating friends: the BEES!&#10;&#10;----------&#10;Like SciShow? Want to help support us, and also get things to put on your walls, cover your torso and hold your liquids? Check out our awesome products over at DFTBA Records: http://dftba.com/SciShow&#10;&#10;Or help support us by becoming our patron on Patreon:&#10;https://www.patreon.com/scishow&#10;----------&#10;Looking for SciShow elsewhere on the internet?&#10;Facebook: http://www.facebook.com/scishow&#10;Twitter: http://www.twitter.com/scishow&#10;Tumblr: http://scishow.tumblr.com&#10;Instagram: http://instagram.com/thescishow&#10;&#10;SOURCES:&#10;http://www.life.illinois.edu/entomology/pollinators/docs/Pollination%20Activity%20Book.pdf&#10;http://easyscienceforkids.com/all-about-pollination/&#10;http://www.nrcs.usda.gov/wps/portal/nrcs/main/national/plantsanimals/pollinate/&#10;http://www.fs.fed.us/wildflowers/pollinators/What_is_Pollination/&#10;http://www.fs.fed.us/wildflowers/pollinators/&#10;&#10;IMAGES:&#10;https://commons.wikimedia.org/wiki/File%3AItalienische_S%C3%BC%C3%9Fkirschen.JPG&#10;https://commons.wikimedia.org/wiki/File%3AStrawberries_A.jpg&#10;https://commons.wikimedia.org/wiki/File%3ALily_Lilium_'Citronella'_Flower.jpg&#10;https://commons.wikimedia.org/wiki/File%3AAmaryllis_pistils.jpg" title="Like Fruit? Thank a Bee!">
            <a:hlinkClick r:id="rId3"/>
          </p:cNvPr>
          <p:cNvPicPr preferRelativeResize="0"/>
          <p:nvPr/>
        </p:nvPicPr>
        <p:blipFill>
          <a:blip r:embed="rId4">
            <a:alphaModFix/>
          </a:blip>
          <a:stretch>
            <a:fillRect/>
          </a:stretch>
        </p:blipFill>
        <p:spPr>
          <a:xfrm>
            <a:off x="3048000" y="1714500"/>
            <a:ext cx="3048000" cy="1714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solidFill>
                  <a:schemeClr val="lt1"/>
                </a:solidFill>
                <a:latin typeface="Comfortaa"/>
                <a:ea typeface="Comfortaa"/>
                <a:cs typeface="Comfortaa"/>
                <a:sym typeface="Comfortaa"/>
              </a:rPr>
              <a:t>Bees and flowers are made for each other</a:t>
            </a:r>
            <a:endParaRPr b="1">
              <a:solidFill>
                <a:schemeClr val="lt1"/>
              </a:solidFill>
              <a:latin typeface="Comfortaa"/>
              <a:ea typeface="Comfortaa"/>
              <a:cs typeface="Comfortaa"/>
              <a:sym typeface="Comfortaa"/>
            </a:endParaRPr>
          </a:p>
        </p:txBody>
      </p:sp>
      <p:sp>
        <p:nvSpPr>
          <p:cNvPr id="77" name="Google Shape;77;p16"/>
          <p:cNvSpPr txBox="1">
            <a:spLocks noGrp="1"/>
          </p:cNvSpPr>
          <p:nvPr>
            <p:ph type="body" idx="1"/>
          </p:nvPr>
        </p:nvSpPr>
        <p:spPr>
          <a:xfrm>
            <a:off x="289050" y="1224700"/>
            <a:ext cx="8565900" cy="225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688"/>
              <a:buNone/>
            </a:pPr>
            <a:r>
              <a:rPr lang="en-GB" sz="2025">
                <a:solidFill>
                  <a:schemeClr val="dk1"/>
                </a:solidFill>
              </a:rPr>
              <a:t>Bees need flowers. Bees eat pollen and nectar made by flowers. </a:t>
            </a:r>
            <a:endParaRPr sz="2025">
              <a:solidFill>
                <a:schemeClr val="dk1"/>
              </a:solidFill>
            </a:endParaRPr>
          </a:p>
          <a:p>
            <a:pPr marL="0" lvl="0" indent="0" algn="l" rtl="0">
              <a:spcBef>
                <a:spcPts val="1200"/>
              </a:spcBef>
              <a:spcAft>
                <a:spcPts val="0"/>
              </a:spcAft>
              <a:buSzPts val="688"/>
              <a:buNone/>
            </a:pPr>
            <a:r>
              <a:rPr lang="en-GB" sz="2025">
                <a:solidFill>
                  <a:schemeClr val="dk1"/>
                </a:solidFill>
              </a:rPr>
              <a:t>Plants need bees. Bees spread their pollen from one plant to another. By spreading pollen, plants can grow fruit and seeds to grow new plants.</a:t>
            </a:r>
            <a:endParaRPr sz="2025">
              <a:solidFill>
                <a:schemeClr val="dk1"/>
              </a:solidFill>
            </a:endParaRPr>
          </a:p>
          <a:p>
            <a:pPr marL="0" lvl="0" indent="0" algn="l" rtl="0">
              <a:spcBef>
                <a:spcPts val="1200"/>
              </a:spcBef>
              <a:spcAft>
                <a:spcPts val="1200"/>
              </a:spcAft>
              <a:buSzPts val="688"/>
              <a:buNone/>
            </a:pPr>
            <a:r>
              <a:rPr lang="en-GB" sz="2025">
                <a:solidFill>
                  <a:schemeClr val="dk1"/>
                </a:solidFill>
              </a:rPr>
              <a:t>This is called</a:t>
            </a:r>
            <a:r>
              <a:rPr lang="en-GB" sz="2025">
                <a:solidFill>
                  <a:schemeClr val="lt1"/>
                </a:solidFill>
              </a:rPr>
              <a:t> </a:t>
            </a:r>
            <a:r>
              <a:rPr lang="en-GB" sz="2025" b="1" i="1">
                <a:solidFill>
                  <a:schemeClr val="lt1"/>
                </a:solidFill>
              </a:rPr>
              <a:t>pollination</a:t>
            </a:r>
            <a:r>
              <a:rPr lang="en-GB" sz="2025">
                <a:solidFill>
                  <a:schemeClr val="lt1"/>
                </a:solidFill>
              </a:rPr>
              <a:t>.</a:t>
            </a:r>
            <a:endParaRPr sz="2025">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solidFill>
                  <a:schemeClr val="lt1"/>
                </a:solidFill>
                <a:latin typeface="Comfortaa"/>
                <a:ea typeface="Comfortaa"/>
                <a:cs typeface="Comfortaa"/>
                <a:sym typeface="Comfortaa"/>
              </a:rPr>
              <a:t>Bees and flowers are made for each other</a:t>
            </a:r>
            <a:endParaRPr b="1">
              <a:solidFill>
                <a:schemeClr val="lt1"/>
              </a:solidFill>
              <a:latin typeface="Comfortaa"/>
              <a:ea typeface="Comfortaa"/>
              <a:cs typeface="Comfortaa"/>
              <a:sym typeface="Comfortaa"/>
            </a:endParaRPr>
          </a:p>
        </p:txBody>
      </p:sp>
      <p:sp>
        <p:nvSpPr>
          <p:cNvPr id="83" name="Google Shape;83;p17"/>
          <p:cNvSpPr txBox="1">
            <a:spLocks noGrp="1"/>
          </p:cNvSpPr>
          <p:nvPr>
            <p:ph type="body" idx="1"/>
          </p:nvPr>
        </p:nvSpPr>
        <p:spPr>
          <a:xfrm>
            <a:off x="367850" y="4102300"/>
            <a:ext cx="8102100" cy="6801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GB" sz="2000" dirty="0">
                <a:solidFill>
                  <a:schemeClr val="tx1"/>
                </a:solidFill>
              </a:rPr>
              <a:t>Can you see three ways bees and flowers are made for each other?</a:t>
            </a:r>
            <a:endParaRPr sz="2000" dirty="0">
              <a:solidFill>
                <a:schemeClr val="tx1"/>
              </a:solidFill>
            </a:endParaRPr>
          </a:p>
        </p:txBody>
      </p:sp>
      <p:pic>
        <p:nvPicPr>
          <p:cNvPr id="84" name="Google Shape;84;p17"/>
          <p:cNvPicPr preferRelativeResize="0"/>
          <p:nvPr/>
        </p:nvPicPr>
        <p:blipFill>
          <a:blip r:embed="rId3">
            <a:alphaModFix/>
          </a:blip>
          <a:stretch>
            <a:fillRect/>
          </a:stretch>
        </p:blipFill>
        <p:spPr>
          <a:xfrm>
            <a:off x="76200" y="1240375"/>
            <a:ext cx="4464600" cy="2633475"/>
          </a:xfrm>
          <a:prstGeom prst="rect">
            <a:avLst/>
          </a:prstGeom>
          <a:noFill/>
          <a:ln>
            <a:noFill/>
          </a:ln>
        </p:spPr>
      </p:pic>
      <p:pic>
        <p:nvPicPr>
          <p:cNvPr id="85" name="Google Shape;85;p17"/>
          <p:cNvPicPr preferRelativeResize="0"/>
          <p:nvPr/>
        </p:nvPicPr>
        <p:blipFill>
          <a:blip r:embed="rId4">
            <a:alphaModFix/>
          </a:blip>
          <a:stretch>
            <a:fillRect/>
          </a:stretch>
        </p:blipFill>
        <p:spPr>
          <a:xfrm>
            <a:off x="4572175" y="1240375"/>
            <a:ext cx="4464601" cy="2633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solidFill>
                  <a:schemeClr val="lt1"/>
                </a:solidFill>
                <a:latin typeface="Comfortaa"/>
                <a:ea typeface="Comfortaa"/>
                <a:cs typeface="Comfortaa"/>
                <a:sym typeface="Comfortaa"/>
              </a:rPr>
              <a:t>Honey bee favourites</a:t>
            </a:r>
            <a:endParaRPr b="1">
              <a:solidFill>
                <a:schemeClr val="lt1"/>
              </a:solidFill>
              <a:latin typeface="Comfortaa"/>
              <a:ea typeface="Comfortaa"/>
              <a:cs typeface="Comfortaa"/>
              <a:sym typeface="Comfortaa"/>
            </a:endParaRPr>
          </a:p>
        </p:txBody>
      </p:sp>
      <p:sp>
        <p:nvSpPr>
          <p:cNvPr id="91" name="Google Shape;91;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000" b="1" dirty="0">
                <a:solidFill>
                  <a:schemeClr val="lt1"/>
                </a:solidFill>
              </a:rPr>
              <a:t>What kind of flowers do bees like?</a:t>
            </a:r>
            <a:endParaRPr lang="en-GB" sz="2000" dirty="0">
              <a:solidFill>
                <a:schemeClr val="dk1"/>
              </a:solidFill>
            </a:endParaRPr>
          </a:p>
          <a:p>
            <a:pPr marL="0" lvl="0" indent="0" algn="l" rtl="0">
              <a:spcBef>
                <a:spcPts val="1200"/>
              </a:spcBef>
              <a:spcAft>
                <a:spcPts val="0"/>
              </a:spcAft>
              <a:buNone/>
            </a:pPr>
            <a:r>
              <a:rPr lang="en-GB" sz="2000" dirty="0">
                <a:solidFill>
                  <a:schemeClr val="dk1"/>
                </a:solidFill>
              </a:rPr>
              <a:t>Bees like pollen and nectar.</a:t>
            </a:r>
            <a:endParaRPr sz="2000" dirty="0">
              <a:solidFill>
                <a:schemeClr val="dk1"/>
              </a:solidFill>
            </a:endParaRPr>
          </a:p>
          <a:p>
            <a:pPr marL="0" lvl="0" indent="0" algn="l" rtl="0">
              <a:spcBef>
                <a:spcPts val="1200"/>
              </a:spcBef>
              <a:spcAft>
                <a:spcPts val="0"/>
              </a:spcAft>
              <a:buNone/>
            </a:pPr>
            <a:r>
              <a:rPr lang="en-GB" sz="2000" dirty="0">
                <a:solidFill>
                  <a:schemeClr val="dk1"/>
                </a:solidFill>
              </a:rPr>
              <a:t>Bees need to get into the flower to get pollen and nectar.</a:t>
            </a:r>
            <a:endParaRPr sz="2000" dirty="0">
              <a:solidFill>
                <a:schemeClr val="dk1"/>
              </a:solidFill>
            </a:endParaRPr>
          </a:p>
          <a:p>
            <a:pPr marL="0" lvl="0" indent="0" algn="l" rtl="0">
              <a:spcBef>
                <a:spcPts val="1200"/>
              </a:spcBef>
              <a:spcAft>
                <a:spcPts val="1200"/>
              </a:spcAft>
              <a:buNone/>
            </a:pPr>
            <a:r>
              <a:rPr lang="en-GB" sz="2000" dirty="0">
                <a:solidFill>
                  <a:schemeClr val="dk1"/>
                </a:solidFill>
              </a:rPr>
              <a:t>Bees can see some colours better than others. They can easily see blue, purple, white and yellow.</a:t>
            </a:r>
            <a:endParaRPr sz="2000" dirty="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solidFill>
                  <a:schemeClr val="lt1"/>
                </a:solidFill>
                <a:latin typeface="Comfortaa"/>
                <a:ea typeface="Comfortaa"/>
                <a:cs typeface="Comfortaa"/>
                <a:sym typeface="Comfortaa"/>
              </a:rPr>
              <a:t>EXPLORE</a:t>
            </a:r>
            <a:endParaRPr b="1">
              <a:solidFill>
                <a:schemeClr val="lt1"/>
              </a:solidFill>
              <a:latin typeface="Comfortaa"/>
              <a:ea typeface="Comfortaa"/>
              <a:cs typeface="Comfortaa"/>
              <a:sym typeface="Comfortaa"/>
            </a:endParaRPr>
          </a:p>
        </p:txBody>
      </p:sp>
      <p:sp>
        <p:nvSpPr>
          <p:cNvPr id="97" name="Google Shape;97;p19"/>
          <p:cNvSpPr txBox="1">
            <a:spLocks noGrp="1"/>
          </p:cNvSpPr>
          <p:nvPr>
            <p:ph type="body" idx="1"/>
          </p:nvPr>
        </p:nvSpPr>
        <p:spPr>
          <a:xfrm>
            <a:off x="311700" y="1585850"/>
            <a:ext cx="4115400" cy="214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900">
                <a:solidFill>
                  <a:schemeClr val="dk1"/>
                </a:solidFill>
              </a:rPr>
              <a:t>What kind of flowers can you see? </a:t>
            </a:r>
            <a:endParaRPr sz="1900">
              <a:solidFill>
                <a:schemeClr val="dk1"/>
              </a:solidFill>
            </a:endParaRPr>
          </a:p>
          <a:p>
            <a:pPr marL="0" lvl="0" indent="0" algn="l" rtl="0">
              <a:spcBef>
                <a:spcPts val="1200"/>
              </a:spcBef>
              <a:spcAft>
                <a:spcPts val="0"/>
              </a:spcAft>
              <a:buNone/>
            </a:pPr>
            <a:r>
              <a:rPr lang="en-GB" sz="1900">
                <a:solidFill>
                  <a:schemeClr val="dk1"/>
                </a:solidFill>
              </a:rPr>
              <a:t>What can you see inside the flowers?</a:t>
            </a:r>
            <a:endParaRPr sz="1900">
              <a:solidFill>
                <a:schemeClr val="dk1"/>
              </a:solidFill>
            </a:endParaRPr>
          </a:p>
          <a:p>
            <a:pPr marL="0" lvl="0" indent="0" algn="l" rtl="0">
              <a:spcBef>
                <a:spcPts val="1200"/>
              </a:spcBef>
              <a:spcAft>
                <a:spcPts val="1200"/>
              </a:spcAft>
              <a:buNone/>
            </a:pPr>
            <a:r>
              <a:rPr lang="en-GB" sz="1900">
                <a:solidFill>
                  <a:schemeClr val="dk1"/>
                </a:solidFill>
              </a:rPr>
              <a:t>Can you match any parts of flowers to the picture?</a:t>
            </a:r>
            <a:endParaRPr sz="1900">
              <a:solidFill>
                <a:schemeClr val="dk1"/>
              </a:solidFill>
            </a:endParaRPr>
          </a:p>
        </p:txBody>
      </p:sp>
      <p:pic>
        <p:nvPicPr>
          <p:cNvPr id="98" name="Google Shape;98;p19"/>
          <p:cNvPicPr preferRelativeResize="0"/>
          <p:nvPr/>
        </p:nvPicPr>
        <p:blipFill>
          <a:blip r:embed="rId3">
            <a:alphaModFix/>
          </a:blip>
          <a:stretch>
            <a:fillRect/>
          </a:stretch>
        </p:blipFill>
        <p:spPr>
          <a:xfrm>
            <a:off x="4495975" y="1316575"/>
            <a:ext cx="4464601" cy="2633475"/>
          </a:xfrm>
          <a:prstGeom prst="rect">
            <a:avLst/>
          </a:prstGeom>
          <a:noFill/>
          <a:ln>
            <a:noFill/>
          </a:ln>
        </p:spPr>
      </p:pic>
      <p:sp>
        <p:nvSpPr>
          <p:cNvPr id="99" name="Google Shape;99;p19"/>
          <p:cNvSpPr txBox="1">
            <a:spLocks noGrp="1"/>
          </p:cNvSpPr>
          <p:nvPr>
            <p:ph type="body" idx="1"/>
          </p:nvPr>
        </p:nvSpPr>
        <p:spPr>
          <a:xfrm>
            <a:off x="235500" y="860925"/>
            <a:ext cx="8045700" cy="5727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en-GB" sz="1900">
                <a:solidFill>
                  <a:schemeClr val="lt1"/>
                </a:solidFill>
              </a:rPr>
              <a:t>🌻</a:t>
            </a:r>
            <a:r>
              <a:rPr lang="en-GB" sz="1900" b="1">
                <a:solidFill>
                  <a:schemeClr val="lt1"/>
                </a:solidFill>
              </a:rPr>
              <a:t>Go for a walk</a:t>
            </a:r>
            <a:r>
              <a:rPr lang="en-GB" sz="1900">
                <a:solidFill>
                  <a:schemeClr val="dk1"/>
                </a:solidFill>
              </a:rPr>
              <a:t> around your school, backyard or neighbourhood. </a:t>
            </a:r>
            <a:endParaRPr sz="1900">
              <a:solidFill>
                <a:schemeClr val="dk1"/>
              </a:solidFill>
            </a:endParaRPr>
          </a:p>
        </p:txBody>
      </p:sp>
      <p:sp>
        <p:nvSpPr>
          <p:cNvPr id="100" name="Google Shape;100;p19"/>
          <p:cNvSpPr txBox="1">
            <a:spLocks noGrp="1"/>
          </p:cNvSpPr>
          <p:nvPr>
            <p:ph type="body" idx="1"/>
          </p:nvPr>
        </p:nvSpPr>
        <p:spPr>
          <a:xfrm>
            <a:off x="311700" y="3991275"/>
            <a:ext cx="8663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900">
                <a:solidFill>
                  <a:schemeClr val="dk1"/>
                </a:solidFill>
              </a:rPr>
              <a:t>Which flowers do you think bees might like? Why?</a:t>
            </a:r>
            <a:endParaRPr sz="1900">
              <a:solidFill>
                <a:schemeClr val="dk1"/>
              </a:solidFill>
            </a:endParaRPr>
          </a:p>
          <a:p>
            <a:pPr marL="0" lvl="0" indent="0" algn="l" rtl="0">
              <a:spcBef>
                <a:spcPts val="1200"/>
              </a:spcBef>
              <a:spcAft>
                <a:spcPts val="1200"/>
              </a:spcAft>
              <a:buNone/>
            </a:pPr>
            <a:r>
              <a:rPr lang="en-GB" sz="1900">
                <a:solidFill>
                  <a:schemeClr val="dk1"/>
                </a:solidFill>
              </a:rPr>
              <a:t>Can you see any bees, birds or insects looking for food in any of the flowers?</a:t>
            </a:r>
            <a:endParaRPr sz="19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solidFill>
                  <a:schemeClr val="lt1"/>
                </a:solidFill>
                <a:latin typeface="Comfortaa"/>
                <a:ea typeface="Comfortaa"/>
                <a:cs typeface="Comfortaa"/>
                <a:sym typeface="Comfortaa"/>
              </a:rPr>
              <a:t>MAKE</a:t>
            </a:r>
            <a:endParaRPr b="1">
              <a:solidFill>
                <a:schemeClr val="lt1"/>
              </a:solidFill>
              <a:latin typeface="Comfortaa"/>
              <a:ea typeface="Comfortaa"/>
              <a:cs typeface="Comfortaa"/>
              <a:sym typeface="Comfortaa"/>
            </a:endParaRPr>
          </a:p>
        </p:txBody>
      </p:sp>
      <p:sp>
        <p:nvSpPr>
          <p:cNvPr id="106" name="Google Shape;106;p20"/>
          <p:cNvSpPr txBox="1">
            <a:spLocks noGrp="1"/>
          </p:cNvSpPr>
          <p:nvPr>
            <p:ph type="body" idx="1"/>
          </p:nvPr>
        </p:nvSpPr>
        <p:spPr>
          <a:xfrm>
            <a:off x="311700" y="1152474"/>
            <a:ext cx="8603700" cy="3257293"/>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GB" sz="2000" dirty="0">
                <a:solidFill>
                  <a:schemeClr val="dk1"/>
                </a:solidFill>
              </a:rPr>
              <a:t>🌼Can you </a:t>
            </a:r>
            <a:r>
              <a:rPr lang="en-GB" sz="2000" b="1" dirty="0">
                <a:solidFill>
                  <a:schemeClr val="lt1"/>
                </a:solidFill>
              </a:rPr>
              <a:t>make or draw a flower</a:t>
            </a:r>
            <a:r>
              <a:rPr lang="en-GB" sz="2000" dirty="0">
                <a:solidFill>
                  <a:schemeClr val="dk1"/>
                </a:solidFill>
              </a:rPr>
              <a:t> that a honey bee would like?</a:t>
            </a:r>
            <a:endParaRPr sz="2000" dirty="0">
              <a:solidFill>
                <a:schemeClr val="dk1"/>
              </a:solidFill>
            </a:endParaRPr>
          </a:p>
          <a:p>
            <a:pPr marL="0" lvl="0" indent="0" algn="l" rtl="0">
              <a:spcBef>
                <a:spcPts val="1200"/>
              </a:spcBef>
              <a:spcAft>
                <a:spcPts val="0"/>
              </a:spcAft>
              <a:buNone/>
            </a:pPr>
            <a:r>
              <a:rPr lang="en-GB" sz="2000" i="1" dirty="0">
                <a:solidFill>
                  <a:schemeClr val="dk1"/>
                </a:solidFill>
              </a:rPr>
              <a:t>Tip:</a:t>
            </a:r>
            <a:r>
              <a:rPr lang="en-GB" sz="2000" dirty="0">
                <a:solidFill>
                  <a:schemeClr val="dk1"/>
                </a:solidFill>
              </a:rPr>
              <a:t> look at the list of things bees like (slide 6) to help you decide what kind of flower to make.</a:t>
            </a:r>
          </a:p>
          <a:p>
            <a:pPr marL="0" lvl="0" indent="0" algn="l" rtl="0">
              <a:spcBef>
                <a:spcPts val="1200"/>
              </a:spcBef>
              <a:spcAft>
                <a:spcPts val="0"/>
              </a:spcAft>
              <a:buNone/>
            </a:pPr>
            <a:r>
              <a:rPr lang="en-GB" sz="2000" dirty="0">
                <a:solidFill>
                  <a:schemeClr val="dk1"/>
                </a:solidFill>
              </a:rPr>
              <a:t>You could use playdough, paper, </a:t>
            </a:r>
            <a:r>
              <a:rPr lang="en-GB" sz="2000" dirty="0" err="1">
                <a:solidFill>
                  <a:schemeClr val="dk1"/>
                </a:solidFill>
              </a:rPr>
              <a:t>lego</a:t>
            </a:r>
            <a:r>
              <a:rPr lang="en-GB" sz="2000" dirty="0">
                <a:solidFill>
                  <a:schemeClr val="dk1"/>
                </a:solidFill>
              </a:rPr>
              <a:t> or any other materials you can find.</a:t>
            </a:r>
            <a:endParaRPr sz="2000" dirty="0">
              <a:solidFill>
                <a:schemeClr val="dk1"/>
              </a:solidFill>
            </a:endParaRPr>
          </a:p>
          <a:p>
            <a:pPr marL="0" indent="0">
              <a:spcBef>
                <a:spcPts val="1200"/>
              </a:spcBef>
              <a:spcAft>
                <a:spcPts val="1200"/>
              </a:spcAft>
              <a:buNone/>
            </a:pPr>
            <a:r>
              <a:rPr lang="en-GB" sz="2000" dirty="0">
                <a:solidFill>
                  <a:schemeClr val="dk1"/>
                </a:solidFill>
              </a:rPr>
              <a:t>You could try to make a kind of flower that you already know or you could invent a new kind of flower.</a:t>
            </a:r>
            <a:r>
              <a:rPr lang="en-US" sz="2000" dirty="0">
                <a:solidFill>
                  <a:schemeClr val="dk1"/>
                </a:solidFill>
              </a:rPr>
              <a:t> </a:t>
            </a:r>
          </a:p>
          <a:p>
            <a:pPr marL="0" indent="0">
              <a:spcBef>
                <a:spcPts val="1200"/>
              </a:spcBef>
              <a:spcAft>
                <a:spcPts val="1200"/>
              </a:spcAft>
              <a:buNone/>
            </a:pPr>
            <a:r>
              <a:rPr lang="en-US" sz="2000" dirty="0">
                <a:solidFill>
                  <a:schemeClr val="dk1"/>
                </a:solidFill>
              </a:rPr>
              <a:t>There </a:t>
            </a:r>
            <a:r>
              <a:rPr lang="en-US" sz="2000">
                <a:solidFill>
                  <a:schemeClr val="dk1"/>
                </a:solidFill>
              </a:rPr>
              <a:t>are also </a:t>
            </a:r>
            <a:r>
              <a:rPr lang="en-US" sz="2000" dirty="0">
                <a:solidFill>
                  <a:schemeClr val="dk1"/>
                </a:solidFill>
              </a:rPr>
              <a:t>flower templates on the next slide to get you started.</a:t>
            </a:r>
          </a:p>
          <a:p>
            <a:pPr marL="0" lvl="0" indent="0" algn="l" rtl="0">
              <a:spcBef>
                <a:spcPts val="1200"/>
              </a:spcBef>
              <a:spcAft>
                <a:spcPts val="1200"/>
              </a:spcAft>
              <a:buNone/>
            </a:pPr>
            <a:endParaRPr lang="en-GB" sz="2000" dirty="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4"/>
        <p:cNvGrpSpPr/>
        <p:nvPr/>
      </p:nvGrpSpPr>
      <p:grpSpPr>
        <a:xfrm>
          <a:off x="0" y="0"/>
          <a:ext cx="0" cy="0"/>
          <a:chOff x="0" y="0"/>
          <a:chExt cx="0" cy="0"/>
        </a:xfrm>
      </p:grpSpPr>
      <p:pic>
        <p:nvPicPr>
          <p:cNvPr id="7" name="Picture 6" descr="A set of outline flowers&#10;&#10;Description automatically generated">
            <a:extLst>
              <a:ext uri="{FF2B5EF4-FFF2-40B4-BE49-F238E27FC236}">
                <a16:creationId xmlns:a16="http://schemas.microsoft.com/office/drawing/2014/main" id="{28DDF958-4034-450E-A4BA-C298514C25B6}"/>
              </a:ext>
            </a:extLst>
          </p:cNvPr>
          <p:cNvPicPr>
            <a:picLocks noChangeAspect="1"/>
          </p:cNvPicPr>
          <p:nvPr/>
        </p:nvPicPr>
        <p:blipFill>
          <a:blip r:embed="rId3"/>
          <a:stretch>
            <a:fillRect/>
          </a:stretch>
        </p:blipFill>
        <p:spPr>
          <a:xfrm>
            <a:off x="15973" y="0"/>
            <a:ext cx="5643154" cy="5143500"/>
          </a:xfrm>
          <a:prstGeom prst="rect">
            <a:avLst/>
          </a:prstGeom>
        </p:spPr>
      </p:pic>
      <p:pic>
        <p:nvPicPr>
          <p:cNvPr id="9" name="Picture 8" descr="A black and white drawing of flowers&#10;&#10;Description automatically generated">
            <a:extLst>
              <a:ext uri="{FF2B5EF4-FFF2-40B4-BE49-F238E27FC236}">
                <a16:creationId xmlns:a16="http://schemas.microsoft.com/office/drawing/2014/main" id="{7C980C68-61E7-4DE2-8C45-A960C5B163A8}"/>
              </a:ext>
            </a:extLst>
          </p:cNvPr>
          <p:cNvPicPr>
            <a:picLocks noChangeAspect="1"/>
          </p:cNvPicPr>
          <p:nvPr/>
        </p:nvPicPr>
        <p:blipFill rotWithShape="1">
          <a:blip r:embed="rId4"/>
          <a:srcRect l="55055" t="11727" r="6177" b="41965"/>
          <a:stretch/>
        </p:blipFill>
        <p:spPr>
          <a:xfrm>
            <a:off x="5659127" y="0"/>
            <a:ext cx="2182761" cy="2381865"/>
          </a:xfrm>
          <a:prstGeom prst="rect">
            <a:avLst/>
          </a:prstGeom>
        </p:spPr>
      </p:pic>
      <p:pic>
        <p:nvPicPr>
          <p:cNvPr id="13" name="Picture 12" descr="A black and white drawing of flowers&#10;&#10;Description automatically generated">
            <a:extLst>
              <a:ext uri="{FF2B5EF4-FFF2-40B4-BE49-F238E27FC236}">
                <a16:creationId xmlns:a16="http://schemas.microsoft.com/office/drawing/2014/main" id="{21B586E4-FCC5-4BC9-97C9-364F96792B10}"/>
              </a:ext>
            </a:extLst>
          </p:cNvPr>
          <p:cNvPicPr>
            <a:picLocks noChangeAspect="1"/>
          </p:cNvPicPr>
          <p:nvPr/>
        </p:nvPicPr>
        <p:blipFill rotWithShape="1">
          <a:blip r:embed="rId4"/>
          <a:srcRect l="4775" t="4094" r="49547" b="47515"/>
          <a:stretch/>
        </p:blipFill>
        <p:spPr>
          <a:xfrm>
            <a:off x="6319684" y="2637196"/>
            <a:ext cx="2521974" cy="2440858"/>
          </a:xfrm>
          <a:prstGeom prst="rect">
            <a:avLst/>
          </a:prstGeom>
        </p:spPr>
      </p:pic>
    </p:spTree>
    <p:extLst>
      <p:ext uri="{BB962C8B-B14F-4D97-AF65-F5344CB8AC3E}">
        <p14:creationId xmlns:p14="http://schemas.microsoft.com/office/powerpoint/2010/main" val="283828642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0D9F70708C02429C587FC57C0E02AD" ma:contentTypeVersion="17" ma:contentTypeDescription="Create a new document." ma:contentTypeScope="" ma:versionID="3ad23836f851867ae3429c6886a42b80">
  <xsd:schema xmlns:xsd="http://www.w3.org/2001/XMLSchema" xmlns:xs="http://www.w3.org/2001/XMLSchema" xmlns:p="http://schemas.microsoft.com/office/2006/metadata/properties" xmlns:ns2="3df12d0c-0d87-43c1-8a3d-2e950696d0cd" xmlns:ns3="8dc776b0-35d2-4079-930c-61fec2ec24bd" targetNamespace="http://schemas.microsoft.com/office/2006/metadata/properties" ma:root="true" ma:fieldsID="04157fd5571445fbfedb57399e732494" ns2:_="" ns3:_="">
    <xsd:import namespace="3df12d0c-0d87-43c1-8a3d-2e950696d0cd"/>
    <xsd:import namespace="8dc776b0-35d2-4079-930c-61fec2ec24b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f12d0c-0d87-43c1-8a3d-2e950696d0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4cfc58-95b8-442b-b08d-546a219c79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c776b0-35d2-4079-930c-61fec2ec24b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8ee637f-e47a-4081-9af3-cf8c2dd03292}" ma:internalName="TaxCatchAll" ma:showField="CatchAllData" ma:web="8dc776b0-35d2-4079-930c-61fec2ec24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EA00AE-0538-47B7-B1B3-65E7601195AE}">
  <ds:schemaRefs>
    <ds:schemaRef ds:uri="http://schemas.microsoft.com/sharepoint/v3/contenttype/forms"/>
  </ds:schemaRefs>
</ds:datastoreItem>
</file>

<file path=customXml/itemProps2.xml><?xml version="1.0" encoding="utf-8"?>
<ds:datastoreItem xmlns:ds="http://schemas.openxmlformats.org/officeDocument/2006/customXml" ds:itemID="{D12ABD47-1261-4B0A-8C57-C2023B77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f12d0c-0d87-43c1-8a3d-2e950696d0cd"/>
    <ds:schemaRef ds:uri="8dc776b0-35d2-4079-930c-61fec2ec24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TotalTime>
  <Words>555</Words>
  <Application>Microsoft Office PowerPoint</Application>
  <PresentationFormat>On-screen Show (16:9)</PresentationFormat>
  <Paragraphs>47</Paragraphs>
  <Slides>11</Slides>
  <Notes>11</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Comfortaa</vt:lpstr>
      <vt:lpstr>Simple Light</vt:lpstr>
      <vt:lpstr>Information for teachers</vt:lpstr>
      <vt:lpstr>Pollination</vt:lpstr>
      <vt:lpstr>What is pollination?</vt:lpstr>
      <vt:lpstr>Bees and flowers are made for each other</vt:lpstr>
      <vt:lpstr>Bees and flowers are made for each other</vt:lpstr>
      <vt:lpstr>Honey bee favourites</vt:lpstr>
      <vt:lpstr>EXPLORE</vt:lpstr>
      <vt:lpstr>MAKE</vt:lpstr>
      <vt:lpstr>PowerPoint Presentation</vt:lpstr>
      <vt:lpstr>CREATE</vt:lpstr>
      <vt:lpstr>ART COMPETITION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for teachers</dc:title>
  <cp:lastModifiedBy>Info @ ApiNZ</cp:lastModifiedBy>
  <cp:revision>1</cp:revision>
  <cp:lastPrinted>2023-08-28T01:25:39Z</cp:lastPrinted>
  <dcterms:modified xsi:type="dcterms:W3CDTF">2023-08-28T01:29:03Z</dcterms:modified>
</cp:coreProperties>
</file>